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6176" autoAdjust="0"/>
    <p:restoredTop sz="94660"/>
  </p:normalViewPr>
  <p:slideViewPr>
    <p:cSldViewPr snapToGrid="0">
      <p:cViewPr>
        <p:scale>
          <a:sx n="50" d="100"/>
          <a:sy n="50" d="100"/>
        </p:scale>
        <p:origin x="1992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996912-56E0-4019-94C1-E78AAE8EF3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FE1480A-D4C3-49C7-95F6-389B0DD202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D0FF612-93FC-4F2E-B06A-F0AFB8DCA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945CB-8E1A-4262-B080-8608ECA6002D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7E7A78-1A75-46D1-A366-0F3C0C3C0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6AA5E40-EED1-42B9-9FD4-583285285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2F0C1-2B69-4799-9B8E-63CB97C9F4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909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204B19-2240-4B36-AEFE-F051ECDC4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ACDD4F-6C29-4D3B-A08C-DB1B661B26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69E545-833A-43FF-AA89-526DC01FF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945CB-8E1A-4262-B080-8608ECA6002D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7C210C3-D783-4C67-9B14-C70ABBC5A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7D1F653-7793-401C-8204-4D15735C3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2F0C1-2B69-4799-9B8E-63CB97C9F4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2356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BD9C90-C93A-42AF-B9EA-46C883CED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7454ACC-DAE9-4453-AA9F-6468B6D48E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1C4B0B4-08B1-464C-901F-7E9EBD46B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945CB-8E1A-4262-B080-8608ECA6002D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80964A4-4F74-4EC4-A1CA-2BBE2A694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C8A4AB9-E6CE-41DB-8C99-AE99F9A6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2F0C1-2B69-4799-9B8E-63CB97C9F4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7612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5660F0-71EF-4F8D-A6EF-78C79F99E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C1AD19A-A28D-45E6-B030-01952D6B72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82A6A85-1B54-48DE-8B28-1FE31EB903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32CCB6A-2E9B-44A9-8D63-32FE6BD5D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945CB-8E1A-4262-B080-8608ECA6002D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555549C-2343-443F-8335-74F709328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457EC56-B03A-4EA4-9C67-05AD0283B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2F0C1-2B69-4799-9B8E-63CB97C9F4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7162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7181AD-8A3E-4DEB-96CD-29FCD7DC9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F05D579-C647-4A66-A3E9-A70DB8C47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26899FA-6C0A-4168-B32E-9616C00101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8274CF5-C05F-4C1F-9332-346972AF15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1D1757D-1950-40C2-9044-9903BF21E2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4B24949-6372-4FFF-8484-CFC35A66D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945CB-8E1A-4262-B080-8608ECA6002D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D841E11-5902-4B3E-8FB2-8C1A9D2F1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CA407AE-110D-438A-8011-C0D164657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2F0C1-2B69-4799-9B8E-63CB97C9F4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4480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E49677-83EE-4579-B8BE-329BD640B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0CE5885-2591-4222-B308-401775496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945CB-8E1A-4262-B080-8608ECA6002D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BC81899-401E-46D7-8462-8C2F07B43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1A9DCFA-1309-4F38-A865-0CC777663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2F0C1-2B69-4799-9B8E-63CB97C9F4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824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0BC6294-31CC-4743-8BF1-D9D5D7D5E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945CB-8E1A-4262-B080-8608ECA6002D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B6E7BE7-DCD9-4F2E-9457-A6F2861B7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69B3268-0894-4660-BB22-C13AB9750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2F0C1-2B69-4799-9B8E-63CB97C9F4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4509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4593DB-0DC0-41DC-948A-12867CBCC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70D0A1-C2DC-4360-952A-339BD7589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AF703CC-083F-45C9-B642-C1615AAE4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65621A0-A6C6-4F19-9970-FC97C5111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945CB-8E1A-4262-B080-8608ECA6002D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F780EB3-38A3-4A84-875F-DE8284EBE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410FA0E-5D04-4A84-9BDF-021624141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2F0C1-2B69-4799-9B8E-63CB97C9F4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6685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39CD3D-06E9-41BB-BCEA-F2E2C2061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9C68799-A6ED-4A9A-8215-1F9A006010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9D1A33E-5C12-4590-A96F-AD8D70969C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C30B36E-ADEE-4319-92D7-EDC4A5D9B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945CB-8E1A-4262-B080-8608ECA6002D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76218DB-0545-464E-A78A-E41EC8515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78D7D73-30A1-42A5-98BD-493072048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2F0C1-2B69-4799-9B8E-63CB97C9F4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7381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A5BF57-D540-47FA-B129-E1F2C590E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3D4D994-3B79-479F-88DE-57729D657E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94070A5-341B-4E68-AFA0-55A192152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945CB-8E1A-4262-B080-8608ECA6002D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5076F6-1E28-484F-9C1E-4AE1E182D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76CC65-0E4D-4AFC-A16F-DF72FD7A9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2F0C1-2B69-4799-9B8E-63CB97C9F4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6618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13F0237-247B-4D3D-B603-261C95FB42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38BE731-E744-473A-89F6-BD247B58D3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4D7AA34-7CFF-49B7-9228-1A7D232BA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945CB-8E1A-4262-B080-8608ECA6002D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1798C3-E603-4E7F-81DC-18BD758A6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6A9C49B-230B-4269-8026-A453716D3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2F0C1-2B69-4799-9B8E-63CB97C9F4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362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5B72602-B05B-4FB0-912D-790AB08C5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F08A1FA-A35C-4636-8911-8724334D5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309075-0E9C-49CE-9D10-D5D7F8B41E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945CB-8E1A-4262-B080-8608ECA6002D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938F19-BC83-44AB-8A07-B2ED69E8C0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59931B7-B1C6-4D38-9F26-60882733C1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2F0C1-2B69-4799-9B8E-63CB97C9F4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5454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>
            <a:extLst>
              <a:ext uri="{FF2B5EF4-FFF2-40B4-BE49-F238E27FC236}">
                <a16:creationId xmlns:a16="http://schemas.microsoft.com/office/drawing/2014/main" id="{059F4639-FDC0-43EE-8DE5-5D7CBA2F0F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25"/>
          <a:stretch/>
        </p:blipFill>
        <p:spPr>
          <a:xfrm>
            <a:off x="6478" y="5773442"/>
            <a:ext cx="12185522" cy="64981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59F4639-FDC0-43EE-8DE5-5D7CBA2F0F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278"/>
          <a:stretch/>
        </p:blipFill>
        <p:spPr>
          <a:xfrm>
            <a:off x="3239" y="0"/>
            <a:ext cx="12185522" cy="169545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2C917D46-0477-4E1C-DB07-84B9C91AC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9210" y="6340099"/>
            <a:ext cx="445867" cy="43120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CA11ED12-E7AA-A953-6CD8-56C17C0A62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477" y="6357200"/>
            <a:ext cx="498940" cy="45529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1097AEB-EB38-A795-58FE-8AD4EAC14C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6012" y="6412383"/>
            <a:ext cx="877966" cy="40011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B139007-7182-3B5E-5E4A-A9D8B619B252}"/>
              </a:ext>
            </a:extLst>
          </p:cNvPr>
          <p:cNvSpPr txBox="1"/>
          <p:nvPr/>
        </p:nvSpPr>
        <p:spPr>
          <a:xfrm>
            <a:off x="183827" y="6197963"/>
            <a:ext cx="53428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" dirty="0"/>
              <a:t>Promoção: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E6B63CB-9D98-6D49-ACF6-57A9E2C4CB6E}"/>
              </a:ext>
            </a:extLst>
          </p:cNvPr>
          <p:cNvSpPr txBox="1"/>
          <p:nvPr/>
        </p:nvSpPr>
        <p:spPr>
          <a:xfrm>
            <a:off x="1370152" y="6201217"/>
            <a:ext cx="53428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" dirty="0"/>
              <a:t>Realização: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F2AED84-1338-D61C-E715-0FBEC1136E19}"/>
              </a:ext>
            </a:extLst>
          </p:cNvPr>
          <p:cNvSpPr txBox="1"/>
          <p:nvPr/>
        </p:nvSpPr>
        <p:spPr>
          <a:xfrm>
            <a:off x="2377088" y="6194867"/>
            <a:ext cx="77164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" dirty="0"/>
              <a:t>Apoio Financeiro: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DAE2EFD-7BC3-CBB5-60F4-766018FE1D98}"/>
              </a:ext>
            </a:extLst>
          </p:cNvPr>
          <p:cNvSpPr txBox="1"/>
          <p:nvPr/>
        </p:nvSpPr>
        <p:spPr>
          <a:xfrm>
            <a:off x="6189112" y="6194204"/>
            <a:ext cx="53428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" dirty="0"/>
              <a:t>Agência: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5DFDB6D-DD9B-320B-80D2-56116DE843CF}"/>
              </a:ext>
            </a:extLst>
          </p:cNvPr>
          <p:cNvSpPr txBox="1"/>
          <p:nvPr/>
        </p:nvSpPr>
        <p:spPr>
          <a:xfrm>
            <a:off x="7231853" y="6358374"/>
            <a:ext cx="45533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dirty="0"/>
              <a:t>Não remover e modificar as marcas. </a:t>
            </a:r>
          </a:p>
          <a:p>
            <a:pPr algn="ctr"/>
            <a:r>
              <a:rPr lang="pt-BR" sz="1100" dirty="0"/>
              <a:t>Local destinado a logo da instituição do autor e financiadores da pesquisa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F1C60878-EE7B-ACA1-30DC-C02282D68A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1480" y="6367933"/>
            <a:ext cx="534531" cy="375542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105F286F-38CA-B547-D47D-5F1D0A43D9C3}"/>
              </a:ext>
            </a:extLst>
          </p:cNvPr>
          <p:cNvSpPr txBox="1"/>
          <p:nvPr/>
        </p:nvSpPr>
        <p:spPr>
          <a:xfrm>
            <a:off x="4519397" y="6421954"/>
            <a:ext cx="67197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500" dirty="0">
                <a:latin typeface="Arial" panose="020B0604020202020204" pitchFamily="34" charset="0"/>
                <a:cs typeface="Arial" panose="020B0604020202020204" pitchFamily="34" charset="0"/>
              </a:rPr>
              <a:t>MINISTÉRIO DA</a:t>
            </a:r>
          </a:p>
          <a:p>
            <a:pPr algn="r"/>
            <a:r>
              <a:rPr lang="pt-BR" sz="500" b="1" dirty="0">
                <a:latin typeface="Arial" panose="020B0604020202020204" pitchFamily="34" charset="0"/>
                <a:cs typeface="Arial" panose="020B0604020202020204" pitchFamily="34" charset="0"/>
              </a:rPr>
              <a:t>AGRICULTURA </a:t>
            </a:r>
          </a:p>
          <a:p>
            <a:pPr algn="r"/>
            <a:r>
              <a:rPr lang="pt-BR" sz="500" b="1" dirty="0">
                <a:latin typeface="Arial" panose="020B0604020202020204" pitchFamily="34" charset="0"/>
                <a:cs typeface="Arial" panose="020B0604020202020204" pitchFamily="34" charset="0"/>
              </a:rPr>
              <a:t>E PECUÁRIA</a:t>
            </a:r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D31D1560-4C23-EFF9-387E-0CF6E31C35E6}"/>
              </a:ext>
            </a:extLst>
          </p:cNvPr>
          <p:cNvCxnSpPr>
            <a:cxnSpLocks/>
          </p:cNvCxnSpPr>
          <p:nvPr/>
        </p:nvCxnSpPr>
        <p:spPr>
          <a:xfrm>
            <a:off x="4519397" y="6412383"/>
            <a:ext cx="0" cy="3228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EC50F9D-35BA-AD93-EC6A-C2FAF9F6C970}"/>
              </a:ext>
            </a:extLst>
          </p:cNvPr>
          <p:cNvSpPr txBox="1"/>
          <p:nvPr/>
        </p:nvSpPr>
        <p:spPr>
          <a:xfrm>
            <a:off x="3547587" y="6379533"/>
            <a:ext cx="976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500" dirty="0">
                <a:latin typeface="Arial" panose="020B0604020202020204" pitchFamily="34" charset="0"/>
                <a:cs typeface="Arial" panose="020B0604020202020204" pitchFamily="34" charset="0"/>
              </a:rPr>
              <a:t>MINISTÉRIO DO</a:t>
            </a:r>
          </a:p>
          <a:p>
            <a:pPr algn="r"/>
            <a:r>
              <a:rPr lang="pt-BR" sz="500" b="1" dirty="0">
                <a:latin typeface="Arial" panose="020B0604020202020204" pitchFamily="34" charset="0"/>
                <a:cs typeface="Arial" panose="020B0604020202020204" pitchFamily="34" charset="0"/>
              </a:rPr>
              <a:t>DESENVOLVIMENTO</a:t>
            </a:r>
          </a:p>
          <a:p>
            <a:pPr algn="r"/>
            <a:r>
              <a:rPr lang="pt-BR" sz="500" b="1" dirty="0">
                <a:latin typeface="Arial" panose="020B0604020202020204" pitchFamily="34" charset="0"/>
                <a:cs typeface="Arial" panose="020B0604020202020204" pitchFamily="34" charset="0"/>
              </a:rPr>
              <a:t>AGRÁRIO E</a:t>
            </a:r>
          </a:p>
          <a:p>
            <a:pPr algn="r"/>
            <a:r>
              <a:rPr lang="pt-BR" sz="500" b="1" dirty="0">
                <a:latin typeface="Arial" panose="020B0604020202020204" pitchFamily="34" charset="0"/>
                <a:cs typeface="Arial" panose="020B0604020202020204" pitchFamily="34" charset="0"/>
              </a:rPr>
              <a:t>AGRICULTURA FAMILIAR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5792C3A1-F776-36C0-0121-433C9AA655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13" y="6399032"/>
            <a:ext cx="925815" cy="400110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03278FF3-E4AD-AFDB-218E-E3F05975FD65}"/>
              </a:ext>
            </a:extLst>
          </p:cNvPr>
          <p:cNvSpPr txBox="1"/>
          <p:nvPr/>
        </p:nvSpPr>
        <p:spPr>
          <a:xfrm>
            <a:off x="5058285" y="3244334"/>
            <a:ext cx="1415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Slide de capa</a:t>
            </a:r>
          </a:p>
        </p:txBody>
      </p:sp>
    </p:spTree>
    <p:extLst>
      <p:ext uri="{BB962C8B-B14F-4D97-AF65-F5344CB8AC3E}">
        <p14:creationId xmlns:p14="http://schemas.microsoft.com/office/powerpoint/2010/main" val="758410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78FF23F-23D0-42B4-8665-59DA7AC323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647E5D0-B8A4-F850-5336-2ED3DC0D1A4E}"/>
              </a:ext>
            </a:extLst>
          </p:cNvPr>
          <p:cNvSpPr txBox="1"/>
          <p:nvPr/>
        </p:nvSpPr>
        <p:spPr>
          <a:xfrm>
            <a:off x="5101336" y="3429000"/>
            <a:ext cx="1989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Sugestões de slides</a:t>
            </a:r>
          </a:p>
        </p:txBody>
      </p:sp>
    </p:spTree>
    <p:extLst>
      <p:ext uri="{BB962C8B-B14F-4D97-AF65-F5344CB8AC3E}">
        <p14:creationId xmlns:p14="http://schemas.microsoft.com/office/powerpoint/2010/main" val="3757124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>
            <a:extLst>
              <a:ext uri="{FF2B5EF4-FFF2-40B4-BE49-F238E27FC236}">
                <a16:creationId xmlns:a16="http://schemas.microsoft.com/office/drawing/2014/main" id="{2C08A6BF-5666-F719-F5AF-9929182E14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A1C11BF-B113-81D4-1419-DA04ACC74126}"/>
              </a:ext>
            </a:extLst>
          </p:cNvPr>
          <p:cNvSpPr txBox="1"/>
          <p:nvPr/>
        </p:nvSpPr>
        <p:spPr>
          <a:xfrm>
            <a:off x="5101336" y="3429000"/>
            <a:ext cx="1989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Sugestões de slides</a:t>
            </a:r>
          </a:p>
        </p:txBody>
      </p:sp>
    </p:spTree>
    <p:extLst>
      <p:ext uri="{BB962C8B-B14F-4D97-AF65-F5344CB8AC3E}">
        <p14:creationId xmlns:p14="http://schemas.microsoft.com/office/powerpoint/2010/main" val="37431069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49</Words>
  <Application>Microsoft Office PowerPoint</Application>
  <PresentationFormat>Widescreen</PresentationFormat>
  <Paragraphs>16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Everton Hilo de Souza</dc:creator>
  <cp:lastModifiedBy>Revisor</cp:lastModifiedBy>
  <cp:revision>2</cp:revision>
  <dcterms:created xsi:type="dcterms:W3CDTF">2026-10-01T12:09:49Z</dcterms:created>
  <dcterms:modified xsi:type="dcterms:W3CDTF">2026-10-01T23:35:23Z</dcterms:modified>
</cp:coreProperties>
</file>