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10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660"/>
  </p:normalViewPr>
  <p:slideViewPr>
    <p:cSldViewPr snapToGrid="0">
      <p:cViewPr>
        <p:scale>
          <a:sx n="25" d="100"/>
          <a:sy n="25" d="100"/>
        </p:scale>
        <p:origin x="864" y="-3738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585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76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5876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792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6250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867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367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105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556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78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987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2E85C-133C-45A0-89AF-7DA948802171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0D20B-7EBD-4E60-9D6A-9128623EFA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730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419F6CF1-3E52-CE63-D68B-4CAF90D2D0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6" b="23168"/>
          <a:stretch/>
        </p:blipFill>
        <p:spPr>
          <a:xfrm>
            <a:off x="-1" y="-21592"/>
            <a:ext cx="32399289" cy="565904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BDE009D-A3E7-3DF5-711C-57CE54361F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20" b="21125"/>
          <a:stretch/>
        </p:blipFill>
        <p:spPr>
          <a:xfrm>
            <a:off x="-10249" y="38764899"/>
            <a:ext cx="32419785" cy="236285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8FC8B20-443D-7F8D-044D-F506535ED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8753" y="41360388"/>
            <a:ext cx="1690077" cy="1634513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2CFF6088-82E8-79CA-62BF-1FD44E487F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664" y="41227762"/>
            <a:ext cx="1860274" cy="1697540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BBB0A750-60BA-CDBB-85FF-8F2ED884D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6953" y="41604708"/>
            <a:ext cx="2134963" cy="972953"/>
          </a:xfrm>
          <a:prstGeom prst="rect">
            <a:avLst/>
          </a:prstGeom>
        </p:spPr>
      </p:pic>
      <p:sp>
        <p:nvSpPr>
          <p:cNvPr id="70" name="Rectangle 5">
            <a:extLst>
              <a:ext uri="{FF2B5EF4-FFF2-40B4-BE49-F238E27FC236}">
                <a16:creationId xmlns:a16="http://schemas.microsoft.com/office/drawing/2014/main" id="{717B26CF-512E-4ABE-AE5C-307891BFD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8705" y="6102725"/>
            <a:ext cx="30925757" cy="3589460"/>
          </a:xfrm>
          <a:prstGeom prst="rect">
            <a:avLst/>
          </a:prstGeom>
          <a:noFill/>
          <a:ln>
            <a:noFill/>
          </a:ln>
        </p:spPr>
        <p:txBody>
          <a:bodyPr wrap="square" lIns="102331" tIns="51157" rIns="102331" bIns="51157">
            <a:spAutoFit/>
          </a:bodyPr>
          <a:lstStyle>
            <a:lvl1pPr defTabSz="9128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6500" b="1" dirty="0">
                <a:latin typeface="+mn-lt"/>
              </a:rPr>
              <a:t>NÚMERO PROTOCOLO – TÍTULO - FONTE  CALIBRI – TAMANHO 65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pt-BR" altLang="pt-BR" sz="1800" b="1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500" dirty="0">
                <a:latin typeface="+mn-lt"/>
              </a:rPr>
              <a:t>Nome de totós os autores – Fonte </a:t>
            </a:r>
            <a:r>
              <a:rPr lang="pt-BR" altLang="pt-BR" sz="4500" dirty="0" err="1">
                <a:latin typeface="+mn-lt"/>
              </a:rPr>
              <a:t>Calibri</a:t>
            </a:r>
            <a:r>
              <a:rPr lang="pt-BR" altLang="pt-BR" sz="4500" dirty="0">
                <a:latin typeface="+mn-lt"/>
              </a:rPr>
              <a:t> – Tamanho 45. O apresentador deverá ser sublinhado.</a:t>
            </a:r>
            <a:endParaRPr lang="pt-BR" altLang="pt-BR" sz="4500" baseline="30000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pt-BR" altLang="pt-BR" sz="2800" i="1" baseline="30000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3500" dirty="0">
                <a:latin typeface="+mn-lt"/>
              </a:rPr>
              <a:t>Nome das Instituições, sem endereço. -  Fonte </a:t>
            </a:r>
            <a:r>
              <a:rPr lang="pt-BR" altLang="pt-BR" sz="3500" dirty="0" err="1">
                <a:latin typeface="+mn-lt"/>
              </a:rPr>
              <a:t>Calibri</a:t>
            </a:r>
            <a:r>
              <a:rPr lang="pt-BR" altLang="pt-BR" sz="3500" dirty="0">
                <a:latin typeface="+mn-lt"/>
              </a:rPr>
              <a:t> – Tamanho 35. *E-mail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pt-BR" sz="4487" i="1" dirty="0">
              <a:latin typeface="+mn-lt"/>
            </a:endParaRP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FECEE866-CEB7-43C6-7C5D-EA1C83CF651F}"/>
              </a:ext>
            </a:extLst>
          </p:cNvPr>
          <p:cNvSpPr txBox="1"/>
          <p:nvPr/>
        </p:nvSpPr>
        <p:spPr>
          <a:xfrm>
            <a:off x="938705" y="9989540"/>
            <a:ext cx="1431112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/>
              <a:t>Apresentar uma pequena introdução do trabalho. </a:t>
            </a:r>
          </a:p>
          <a:p>
            <a:r>
              <a:rPr lang="pt-BR" sz="3500" dirty="0"/>
              <a:t>Manter o tamanho e fonte </a:t>
            </a:r>
            <a:r>
              <a:rPr lang="pt-BR" sz="3500" dirty="0" err="1"/>
              <a:t>Calibri</a:t>
            </a:r>
            <a:r>
              <a:rPr lang="pt-BR" sz="3500" dirty="0"/>
              <a:t> 35.</a:t>
            </a:r>
            <a:br>
              <a:rPr lang="pt-BR" sz="3500" dirty="0"/>
            </a:br>
            <a:r>
              <a:rPr lang="pt-BR" sz="3500" dirty="0"/>
              <a:t>Mover a caixa e adequar ao tamanho do texto.</a:t>
            </a: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272D4A2F-19A9-7820-E2DC-A6C79F8D052D}"/>
              </a:ext>
            </a:extLst>
          </p:cNvPr>
          <p:cNvSpPr txBox="1"/>
          <p:nvPr/>
        </p:nvSpPr>
        <p:spPr>
          <a:xfrm>
            <a:off x="16899256" y="10014051"/>
            <a:ext cx="1456132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/>
              <a:t>Apresentar o(s) objetivo(s) do trabalho. </a:t>
            </a:r>
          </a:p>
          <a:p>
            <a:r>
              <a:rPr lang="pt-BR" sz="3500" dirty="0"/>
              <a:t>Manter o tamanho e fonte </a:t>
            </a:r>
            <a:r>
              <a:rPr lang="pt-BR" sz="3500" dirty="0" err="1"/>
              <a:t>Calibri</a:t>
            </a:r>
            <a:r>
              <a:rPr lang="pt-BR" sz="3500" dirty="0"/>
              <a:t> 35.</a:t>
            </a:r>
          </a:p>
          <a:p>
            <a:r>
              <a:rPr lang="pt-BR" sz="3500" dirty="0"/>
              <a:t>Mover a caixa e adequar ao tamanho do texto.</a:t>
            </a:r>
          </a:p>
        </p:txBody>
      </p:sp>
      <p:sp>
        <p:nvSpPr>
          <p:cNvPr id="130" name="CaixaDeTexto 129">
            <a:extLst>
              <a:ext uri="{FF2B5EF4-FFF2-40B4-BE49-F238E27FC236}">
                <a16:creationId xmlns:a16="http://schemas.microsoft.com/office/drawing/2014/main" id="{DD41F5CF-C7D3-BF34-CC97-DB47B153E5A1}"/>
              </a:ext>
            </a:extLst>
          </p:cNvPr>
          <p:cNvSpPr txBox="1"/>
          <p:nvPr/>
        </p:nvSpPr>
        <p:spPr>
          <a:xfrm>
            <a:off x="969512" y="15887573"/>
            <a:ext cx="3049107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/>
              <a:t>Apresentar a metodologia do trabalho. </a:t>
            </a:r>
          </a:p>
          <a:p>
            <a:r>
              <a:rPr lang="pt-BR" sz="3500" dirty="0"/>
              <a:t>Manter o tamanho e fonte </a:t>
            </a:r>
            <a:r>
              <a:rPr lang="pt-BR" sz="3500" dirty="0" err="1"/>
              <a:t>Calibri</a:t>
            </a:r>
            <a:r>
              <a:rPr lang="pt-BR" sz="3500" dirty="0"/>
              <a:t> 35.</a:t>
            </a:r>
          </a:p>
          <a:p>
            <a:r>
              <a:rPr lang="pt-BR" sz="3500" dirty="0"/>
              <a:t>Mover a caixa e adequar ao tamanho do texto.</a:t>
            </a:r>
          </a:p>
        </p:txBody>
      </p:sp>
      <p:sp>
        <p:nvSpPr>
          <p:cNvPr id="137" name="CaixaDeTexto 136">
            <a:extLst>
              <a:ext uri="{FF2B5EF4-FFF2-40B4-BE49-F238E27FC236}">
                <a16:creationId xmlns:a16="http://schemas.microsoft.com/office/drawing/2014/main" id="{18374B87-3586-8732-FAE3-4F51C7104E73}"/>
              </a:ext>
            </a:extLst>
          </p:cNvPr>
          <p:cNvSpPr txBox="1"/>
          <p:nvPr/>
        </p:nvSpPr>
        <p:spPr>
          <a:xfrm>
            <a:off x="938705" y="23494531"/>
            <a:ext cx="3052187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/>
              <a:t>Apresentar os resultados do trabalho. </a:t>
            </a:r>
          </a:p>
          <a:p>
            <a:r>
              <a:rPr lang="pt-BR" sz="3500" dirty="0"/>
              <a:t>Manter o tamanho e fonte </a:t>
            </a:r>
            <a:r>
              <a:rPr lang="pt-BR" sz="3500" dirty="0" err="1"/>
              <a:t>Calibri</a:t>
            </a:r>
            <a:r>
              <a:rPr lang="pt-BR" sz="3500" dirty="0"/>
              <a:t> 35.</a:t>
            </a:r>
          </a:p>
          <a:p>
            <a:r>
              <a:rPr lang="pt-BR" sz="3500" dirty="0"/>
              <a:t>Mover a caixa e adequar ao tamanho do texto.</a:t>
            </a:r>
          </a:p>
        </p:txBody>
      </p:sp>
      <p:sp>
        <p:nvSpPr>
          <p:cNvPr id="142" name="CaixaDeTexto 141">
            <a:extLst>
              <a:ext uri="{FF2B5EF4-FFF2-40B4-BE49-F238E27FC236}">
                <a16:creationId xmlns:a16="http://schemas.microsoft.com/office/drawing/2014/main" id="{284E8D6F-CE66-B1EB-AE21-0363812F5C52}"/>
              </a:ext>
            </a:extLst>
          </p:cNvPr>
          <p:cNvSpPr txBox="1"/>
          <p:nvPr/>
        </p:nvSpPr>
        <p:spPr>
          <a:xfrm>
            <a:off x="1062622" y="34306814"/>
            <a:ext cx="1448217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/>
              <a:t>Apresentar uma pequena conclusão do trabalho. </a:t>
            </a:r>
          </a:p>
          <a:p>
            <a:r>
              <a:rPr lang="pt-BR" sz="3500" dirty="0"/>
              <a:t>Manter o tamanho e fonte </a:t>
            </a:r>
            <a:r>
              <a:rPr lang="pt-BR" sz="3500" dirty="0" err="1"/>
              <a:t>Calibri</a:t>
            </a:r>
            <a:r>
              <a:rPr lang="pt-BR" sz="3500" dirty="0"/>
              <a:t> 35.</a:t>
            </a:r>
          </a:p>
          <a:p>
            <a:r>
              <a:rPr lang="pt-BR" sz="3500" dirty="0"/>
              <a:t>Mover a caixa e adequar ao tamanho do texto.</a:t>
            </a:r>
          </a:p>
        </p:txBody>
      </p:sp>
      <p:sp>
        <p:nvSpPr>
          <p:cNvPr id="143" name="CaixaDeTexto 142">
            <a:extLst>
              <a:ext uri="{FF2B5EF4-FFF2-40B4-BE49-F238E27FC236}">
                <a16:creationId xmlns:a16="http://schemas.microsoft.com/office/drawing/2014/main" id="{D2423F79-DA6C-908D-6872-49372F95301E}"/>
              </a:ext>
            </a:extLst>
          </p:cNvPr>
          <p:cNvSpPr txBox="1"/>
          <p:nvPr/>
        </p:nvSpPr>
        <p:spPr>
          <a:xfrm>
            <a:off x="16845852" y="34300861"/>
            <a:ext cx="1461473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dirty="0"/>
              <a:t>Item opcional.</a:t>
            </a:r>
            <a:br>
              <a:rPr lang="pt-BR" sz="3500" dirty="0"/>
            </a:br>
            <a:r>
              <a:rPr lang="pt-BR" sz="3500" dirty="0"/>
              <a:t>Apresentar o(s) agradecimento(s). </a:t>
            </a:r>
          </a:p>
          <a:p>
            <a:r>
              <a:rPr lang="pt-BR" sz="3500" dirty="0"/>
              <a:t>Manter o tamanho e fonte </a:t>
            </a:r>
            <a:r>
              <a:rPr lang="pt-BR" sz="3500" dirty="0" err="1"/>
              <a:t>Calibri</a:t>
            </a:r>
            <a:r>
              <a:rPr lang="pt-BR" sz="3500" dirty="0"/>
              <a:t> 35.</a:t>
            </a:r>
          </a:p>
        </p:txBody>
      </p:sp>
      <p:pic>
        <p:nvPicPr>
          <p:cNvPr id="145" name="Imagem 144">
            <a:extLst>
              <a:ext uri="{FF2B5EF4-FFF2-40B4-BE49-F238E27FC236}">
                <a16:creationId xmlns:a16="http://schemas.microsoft.com/office/drawing/2014/main" id="{EAA51873-2D51-F011-76C8-284C02D0A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71" y="41428025"/>
            <a:ext cx="3469095" cy="1499240"/>
          </a:xfrm>
          <a:prstGeom prst="rect">
            <a:avLst/>
          </a:prstGeom>
        </p:spPr>
      </p:pic>
      <p:sp>
        <p:nvSpPr>
          <p:cNvPr id="146" name="CaixaDeTexto 145">
            <a:extLst>
              <a:ext uri="{FF2B5EF4-FFF2-40B4-BE49-F238E27FC236}">
                <a16:creationId xmlns:a16="http://schemas.microsoft.com/office/drawing/2014/main" id="{C5008D25-838C-1D9A-05EF-261A8A94F35E}"/>
              </a:ext>
            </a:extLst>
          </p:cNvPr>
          <p:cNvSpPr txBox="1"/>
          <p:nvPr/>
        </p:nvSpPr>
        <p:spPr>
          <a:xfrm>
            <a:off x="472071" y="40781862"/>
            <a:ext cx="2289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Promoção:</a:t>
            </a:r>
          </a:p>
        </p:txBody>
      </p:sp>
      <p:sp>
        <p:nvSpPr>
          <p:cNvPr id="147" name="CaixaDeTexto 146">
            <a:extLst>
              <a:ext uri="{FF2B5EF4-FFF2-40B4-BE49-F238E27FC236}">
                <a16:creationId xmlns:a16="http://schemas.microsoft.com/office/drawing/2014/main" id="{A2499E2A-A0D1-30E2-00D6-EB56A76F8503}"/>
              </a:ext>
            </a:extLst>
          </p:cNvPr>
          <p:cNvSpPr txBox="1"/>
          <p:nvPr/>
        </p:nvSpPr>
        <p:spPr>
          <a:xfrm>
            <a:off x="4441431" y="40781862"/>
            <a:ext cx="2289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Realização:</a:t>
            </a:r>
          </a:p>
        </p:txBody>
      </p:sp>
      <p:sp>
        <p:nvSpPr>
          <p:cNvPr id="148" name="CaixaDeTexto 147">
            <a:extLst>
              <a:ext uri="{FF2B5EF4-FFF2-40B4-BE49-F238E27FC236}">
                <a16:creationId xmlns:a16="http://schemas.microsoft.com/office/drawing/2014/main" id="{CA3E0E73-32ED-D6CE-B442-A599DA0BB155}"/>
              </a:ext>
            </a:extLst>
          </p:cNvPr>
          <p:cNvSpPr txBox="1"/>
          <p:nvPr/>
        </p:nvSpPr>
        <p:spPr>
          <a:xfrm>
            <a:off x="7377959" y="40781862"/>
            <a:ext cx="339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Apoio Financeiro:</a:t>
            </a:r>
          </a:p>
        </p:txBody>
      </p:sp>
      <p:sp>
        <p:nvSpPr>
          <p:cNvPr id="149" name="CaixaDeTexto 148">
            <a:extLst>
              <a:ext uri="{FF2B5EF4-FFF2-40B4-BE49-F238E27FC236}">
                <a16:creationId xmlns:a16="http://schemas.microsoft.com/office/drawing/2014/main" id="{91052562-30AF-D2BB-63B7-741C0137C642}"/>
              </a:ext>
            </a:extLst>
          </p:cNvPr>
          <p:cNvSpPr txBox="1"/>
          <p:nvPr/>
        </p:nvSpPr>
        <p:spPr>
          <a:xfrm>
            <a:off x="17239085" y="40781862"/>
            <a:ext cx="2289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Agência:</a:t>
            </a:r>
          </a:p>
        </p:txBody>
      </p:sp>
      <p:sp>
        <p:nvSpPr>
          <p:cNvPr id="158" name="CaixaDeTexto 157">
            <a:extLst>
              <a:ext uri="{FF2B5EF4-FFF2-40B4-BE49-F238E27FC236}">
                <a16:creationId xmlns:a16="http://schemas.microsoft.com/office/drawing/2014/main" id="{CD33770E-AE64-63EF-1B5B-7A0911505059}"/>
              </a:ext>
            </a:extLst>
          </p:cNvPr>
          <p:cNvSpPr txBox="1"/>
          <p:nvPr/>
        </p:nvSpPr>
        <p:spPr>
          <a:xfrm>
            <a:off x="21554982" y="40788714"/>
            <a:ext cx="97410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Não remover e modificar as marcas. </a:t>
            </a:r>
          </a:p>
          <a:p>
            <a:pPr algn="ctr"/>
            <a:endParaRPr lang="pt-BR" sz="3200" dirty="0"/>
          </a:p>
          <a:p>
            <a:pPr algn="ctr"/>
            <a:r>
              <a:rPr lang="pt-BR" sz="3200" dirty="0"/>
              <a:t>Local destinado a logo da instituição do autor e financiadores da pesquisa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F3149E1-8A6B-3ACA-ECA0-49CD10A6C9E7}"/>
              </a:ext>
            </a:extLst>
          </p:cNvPr>
          <p:cNvSpPr/>
          <p:nvPr/>
        </p:nvSpPr>
        <p:spPr>
          <a:xfrm>
            <a:off x="645666" y="9546392"/>
            <a:ext cx="15242034" cy="482156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94FCAA8-BF05-4D0E-E549-61E066C67F75}"/>
              </a:ext>
            </a:extLst>
          </p:cNvPr>
          <p:cNvSpPr/>
          <p:nvPr/>
        </p:nvSpPr>
        <p:spPr>
          <a:xfrm>
            <a:off x="963685" y="8996005"/>
            <a:ext cx="4294509" cy="1015663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000" b="0" cap="none" spc="0" dirty="0">
                <a:ln w="0"/>
                <a:solidFill>
                  <a:schemeClr val="tx1"/>
                </a:solidFill>
                <a:effectLst>
                  <a:outerShdw blurRad="63500" dist="152400" dir="2400000" sx="98000" sy="98000" algn="tl" rotWithShape="0">
                    <a:schemeClr val="bg1"/>
                  </a:outerShdw>
                </a:effectLst>
              </a:rPr>
              <a:t>Introdução   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CC170CB-445A-90E0-301C-F04EBD7C6B86}"/>
              </a:ext>
            </a:extLst>
          </p:cNvPr>
          <p:cNvSpPr/>
          <p:nvPr/>
        </p:nvSpPr>
        <p:spPr>
          <a:xfrm>
            <a:off x="16537782" y="9546392"/>
            <a:ext cx="15242400" cy="482156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703CC51-8BBF-F4CB-23A5-EF09FC3A373F}"/>
              </a:ext>
            </a:extLst>
          </p:cNvPr>
          <p:cNvSpPr/>
          <p:nvPr/>
        </p:nvSpPr>
        <p:spPr>
          <a:xfrm>
            <a:off x="16899256" y="8996005"/>
            <a:ext cx="4310795" cy="1015663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000" dirty="0">
                <a:ln w="0"/>
                <a:effectLst>
                  <a:outerShdw blurRad="63500" dist="152400" dir="2400000" sx="98000" sy="98000" algn="tl" rotWithShape="0">
                    <a:schemeClr val="bg1"/>
                  </a:outerShdw>
                </a:effectLst>
              </a:rPr>
              <a:t>Objetivo</a:t>
            </a:r>
            <a:r>
              <a:rPr lang="pt-BR" sz="6000" b="0" cap="none" spc="0" dirty="0">
                <a:ln w="0"/>
                <a:solidFill>
                  <a:schemeClr val="tx1"/>
                </a:solidFill>
                <a:effectLst>
                  <a:outerShdw blurRad="63500" dist="152400" dir="2400000" sx="98000" sy="98000" algn="tl" rotWithShape="0">
                    <a:schemeClr val="bg1"/>
                  </a:outerShdw>
                </a:effectLst>
              </a:rPr>
              <a:t>(s)   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99AA0D2-7325-7B4F-BB91-007AD7B4FB7B}"/>
              </a:ext>
            </a:extLst>
          </p:cNvPr>
          <p:cNvSpPr/>
          <p:nvPr/>
        </p:nvSpPr>
        <p:spPr>
          <a:xfrm>
            <a:off x="606006" y="15341076"/>
            <a:ext cx="31174175" cy="660884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A992829-ABA5-373B-B282-E8521FBAC22F}"/>
              </a:ext>
            </a:extLst>
          </p:cNvPr>
          <p:cNvSpPr/>
          <p:nvPr/>
        </p:nvSpPr>
        <p:spPr>
          <a:xfrm>
            <a:off x="963685" y="14810350"/>
            <a:ext cx="4874669" cy="1015663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000" dirty="0">
                <a:ln w="0"/>
                <a:effectLst>
                  <a:outerShdw blurRad="63500" dist="152400" dir="2400000" sx="98000" sy="98000" algn="tl" rotWithShape="0">
                    <a:schemeClr val="bg1"/>
                  </a:outerShdw>
                </a:effectLst>
              </a:rPr>
              <a:t>Metodologia   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717850E-35F2-8B6D-F106-36639D6A52AD}"/>
              </a:ext>
            </a:extLst>
          </p:cNvPr>
          <p:cNvSpPr/>
          <p:nvPr/>
        </p:nvSpPr>
        <p:spPr>
          <a:xfrm>
            <a:off x="606006" y="22923043"/>
            <a:ext cx="31174175" cy="99394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79944BA-0C0E-7DE7-F0C0-0798E631DB7B}"/>
              </a:ext>
            </a:extLst>
          </p:cNvPr>
          <p:cNvSpPr/>
          <p:nvPr/>
        </p:nvSpPr>
        <p:spPr>
          <a:xfrm>
            <a:off x="963685" y="22392471"/>
            <a:ext cx="4456220" cy="1015663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000" b="0" cap="none" spc="0" dirty="0">
                <a:ln w="0"/>
                <a:solidFill>
                  <a:schemeClr val="tx1"/>
                </a:solidFill>
                <a:effectLst>
                  <a:outerShdw blurRad="63500" dist="152400" dir="2400000" sx="98000" sy="98000" algn="tl" rotWithShape="0">
                    <a:schemeClr val="bg1"/>
                  </a:outerShdw>
                </a:effectLst>
              </a:rPr>
              <a:t>Resultados     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5F4B55F-2CD4-FD94-7A0A-6E67CBC427A8}"/>
              </a:ext>
            </a:extLst>
          </p:cNvPr>
          <p:cNvSpPr/>
          <p:nvPr/>
        </p:nvSpPr>
        <p:spPr>
          <a:xfrm>
            <a:off x="645666" y="33835585"/>
            <a:ext cx="15242034" cy="476772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A29A8DE1-7AFC-4427-D73B-F55719FE41BB}"/>
              </a:ext>
            </a:extLst>
          </p:cNvPr>
          <p:cNvSpPr/>
          <p:nvPr/>
        </p:nvSpPr>
        <p:spPr>
          <a:xfrm>
            <a:off x="1068553" y="33285198"/>
            <a:ext cx="4084773" cy="1015663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000" b="0" cap="none" spc="0" dirty="0">
                <a:ln w="0"/>
                <a:solidFill>
                  <a:schemeClr val="tx1"/>
                </a:solidFill>
                <a:effectLst>
                  <a:outerShdw blurRad="63500" dist="152400" dir="2400000" sx="98000" sy="98000" algn="tl" rotWithShape="0">
                    <a:schemeClr val="bg1"/>
                  </a:outerShdw>
                </a:effectLst>
              </a:rPr>
              <a:t>Conclusão    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323F3C0-5DCA-BD7F-3609-4D435CC582C1}"/>
              </a:ext>
            </a:extLst>
          </p:cNvPr>
          <p:cNvSpPr/>
          <p:nvPr/>
        </p:nvSpPr>
        <p:spPr>
          <a:xfrm>
            <a:off x="16537782" y="33835585"/>
            <a:ext cx="15242400" cy="476772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6E491CF-1E16-C980-ED38-FCE242C4634E}"/>
              </a:ext>
            </a:extLst>
          </p:cNvPr>
          <p:cNvSpPr/>
          <p:nvPr/>
        </p:nvSpPr>
        <p:spPr>
          <a:xfrm>
            <a:off x="16899256" y="33285198"/>
            <a:ext cx="5952335" cy="1015663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6000" b="0" cap="none" spc="0" dirty="0">
                <a:ln w="0"/>
                <a:solidFill>
                  <a:schemeClr val="tx1"/>
                </a:solidFill>
                <a:effectLst>
                  <a:outerShdw blurRad="63500" dist="152400" dir="2400000" sx="98000" sy="98000" algn="tl" rotWithShape="0">
                    <a:schemeClr val="bg1"/>
                  </a:outerShdw>
                </a:effectLst>
              </a:rPr>
              <a:t>Agradecimentos    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F2DF7B3F-E74A-5247-2AC6-E3AFED64FB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21947" y="41455415"/>
            <a:ext cx="1368140" cy="961206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790A1D21-09CC-D04A-F2C3-67E68FBA25F2}"/>
              </a:ext>
            </a:extLst>
          </p:cNvPr>
          <p:cNvSpPr txBox="1"/>
          <p:nvPr/>
        </p:nvSpPr>
        <p:spPr>
          <a:xfrm>
            <a:off x="13232052" y="41482059"/>
            <a:ext cx="1915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MINISTÉRIO DA</a:t>
            </a:r>
          </a:p>
          <a:p>
            <a:pPr algn="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AGRICULTURA </a:t>
            </a:r>
          </a:p>
          <a:p>
            <a:pPr algn="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E PECUÁRIA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1DA50601-2D1A-ECE1-8088-2EB42B2E07D3}"/>
              </a:ext>
            </a:extLst>
          </p:cNvPr>
          <p:cNvCxnSpPr/>
          <p:nvPr/>
        </p:nvCxnSpPr>
        <p:spPr>
          <a:xfrm>
            <a:off x="13178447" y="41480150"/>
            <a:ext cx="0" cy="8712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6F07A43-5C71-17F9-A709-111767B8B995}"/>
              </a:ext>
            </a:extLst>
          </p:cNvPr>
          <p:cNvSpPr txBox="1"/>
          <p:nvPr/>
        </p:nvSpPr>
        <p:spPr>
          <a:xfrm>
            <a:off x="9996397" y="41343560"/>
            <a:ext cx="30059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MINISTÉRIO DO</a:t>
            </a:r>
          </a:p>
          <a:p>
            <a:pPr algn="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DESENVOLVIMENTO</a:t>
            </a:r>
          </a:p>
          <a:p>
            <a:pPr algn="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AGRÁRIO E</a:t>
            </a:r>
          </a:p>
          <a:p>
            <a:pPr algn="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AGRICULTURA FAMILIAR</a:t>
            </a:r>
          </a:p>
        </p:txBody>
      </p:sp>
    </p:spTree>
    <p:extLst>
      <p:ext uri="{BB962C8B-B14F-4D97-AF65-F5344CB8AC3E}">
        <p14:creationId xmlns:p14="http://schemas.microsoft.com/office/powerpoint/2010/main" val="23164825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243</Words>
  <Application>Microsoft Office PowerPoint</Application>
  <PresentationFormat>Personalizar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Everton Hilo de Souza</dc:creator>
  <cp:lastModifiedBy>Revisor</cp:lastModifiedBy>
  <cp:revision>12</cp:revision>
  <dcterms:created xsi:type="dcterms:W3CDTF">2026-09-30T11:37:37Z</dcterms:created>
  <dcterms:modified xsi:type="dcterms:W3CDTF">2026-10-01T23:30:29Z</dcterms:modified>
</cp:coreProperties>
</file>